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56" r:id="rId3"/>
    <p:sldId id="257" r:id="rId4"/>
    <p:sldId id="258" r:id="rId5"/>
    <p:sldId id="260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67" d="100"/>
          <a:sy n="67" d="100"/>
        </p:scale>
        <p:origin x="-1360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9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556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9363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17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7187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79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6179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778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16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694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08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4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55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421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482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4F8CB-5957-437F-9DC6-57946FB77506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AC7A33A-C1E2-4E10-8363-D7A272DD0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309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7269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64414" y="-474545"/>
            <a:ext cx="4484324" cy="64479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1300" b="1" dirty="0">
                <a:ln/>
                <a:solidFill>
                  <a:schemeClr val="accent3"/>
                </a:solidFill>
              </a:rPr>
              <a:t>C</a:t>
            </a:r>
          </a:p>
        </p:txBody>
      </p:sp>
      <p:sp>
        <p:nvSpPr>
          <p:cNvPr id="5" name="Rectangle 4"/>
          <p:cNvSpPr/>
          <p:nvPr/>
        </p:nvSpPr>
        <p:spPr>
          <a:xfrm>
            <a:off x="2001471" y="5146297"/>
            <a:ext cx="89130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dirty="0">
                <a:ln/>
                <a:solidFill>
                  <a:schemeClr val="accent3"/>
                </a:solidFill>
              </a:rPr>
              <a:t>Cougar Peek Transactions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5689880" y="1521505"/>
            <a:ext cx="758542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8000" b="1" dirty="0">
                <a:ln/>
                <a:solidFill>
                  <a:schemeClr val="accent3"/>
                </a:solidFill>
              </a:rPr>
              <a:t>P</a:t>
            </a:r>
            <a:endParaRPr lang="en-US" sz="6600" b="1" dirty="0">
              <a:ln/>
              <a:solidFill>
                <a:schemeClr val="accent3"/>
              </a:solidFill>
            </a:endParaRPr>
          </a:p>
        </p:txBody>
      </p:sp>
      <p:sp>
        <p:nvSpPr>
          <p:cNvPr id="7" name="Isosceles Triangle 6"/>
          <p:cNvSpPr/>
          <p:nvPr/>
        </p:nvSpPr>
        <p:spPr>
          <a:xfrm rot="16200000">
            <a:off x="6144758" y="1391611"/>
            <a:ext cx="2431752" cy="2908117"/>
          </a:xfrm>
          <a:prstGeom prst="triangl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http://naturemappingfoundation.org/natmap/photos/mammals/cougar_01tf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882" y="2210645"/>
            <a:ext cx="1905071" cy="1270047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5701903" y="2893389"/>
            <a:ext cx="61587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8000" b="1" dirty="0">
                <a:ln/>
                <a:solidFill>
                  <a:schemeClr val="accent3"/>
                </a:solidFill>
              </a:rPr>
              <a:t>T</a:t>
            </a:r>
            <a:endParaRPr lang="en-US" sz="6600" b="1" dirty="0">
              <a:ln/>
              <a:solidFill>
                <a:schemeClr val="accent3"/>
              </a:solidFill>
            </a:endParaRPr>
          </a:p>
        </p:txBody>
      </p:sp>
      <p:pic>
        <p:nvPicPr>
          <p:cNvPr id="1030" name="Picture 6" descr="http://bpogroupusa.com/blog/wp-content/uploads/2013/05/IPNotice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3" t="13947" r="50835" b="59562"/>
          <a:stretch/>
        </p:blipFill>
        <p:spPr bwMode="auto">
          <a:xfrm>
            <a:off x="7376372" y="4551054"/>
            <a:ext cx="458372" cy="261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-148856" y="4266064"/>
            <a:ext cx="1674953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400" b="1" dirty="0">
                <a:ln/>
                <a:solidFill>
                  <a:schemeClr val="accent3"/>
                </a:solidFill>
              </a:rPr>
              <a:t>Cougar Peek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61249" t="20159" r="35358" b="73492"/>
          <a:stretch/>
        </p:blipFill>
        <p:spPr>
          <a:xfrm>
            <a:off x="381592" y="3863831"/>
            <a:ext cx="1034143" cy="5442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47505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8035" t="20529" r="8465" b="9836"/>
          <a:stretch/>
        </p:blipFill>
        <p:spPr>
          <a:xfrm>
            <a:off x="1981200" y="888577"/>
            <a:ext cx="10210800" cy="5969423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008131" y="173701"/>
            <a:ext cx="8911687" cy="1280890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4400" b="1" u="sng" dirty="0">
                <a:ln/>
                <a:solidFill>
                  <a:schemeClr val="accent3"/>
                </a:solidFill>
              </a:rPr>
              <a:t>What we do</a:t>
            </a:r>
          </a:p>
        </p:txBody>
      </p:sp>
      <p:pic>
        <p:nvPicPr>
          <p:cNvPr id="6" name="Picture 2" descr="http://www.mountainlion.org/featureimages/footsteps/302x340mountain-lion-lookingback-Wermin15.flick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90636" flipH="1">
            <a:off x="216641" y="3053922"/>
            <a:ext cx="1704530" cy="1919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75294" y="770802"/>
            <a:ext cx="167495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dirty="0">
                <a:ln/>
                <a:solidFill>
                  <a:schemeClr val="accent3"/>
                </a:solidFill>
              </a:rPr>
              <a:t>Cougar Peek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61249" t="20159" r="35358" b="73492"/>
          <a:stretch/>
        </p:blipFill>
        <p:spPr>
          <a:xfrm>
            <a:off x="245110" y="169617"/>
            <a:ext cx="1034143" cy="54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65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http://www.mountainlion.org/featureimages/footsteps/302x340mountain-lion-lookingback-Wermin15.flick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97973">
            <a:off x="11288206" y="777416"/>
            <a:ext cx="1548516" cy="1743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7569" t="23588" r="3180" b="24856"/>
          <a:stretch/>
        </p:blipFill>
        <p:spPr>
          <a:xfrm>
            <a:off x="2480929" y="1139963"/>
            <a:ext cx="10894829" cy="571803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417131" y="205599"/>
            <a:ext cx="8911687" cy="1280890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4400" b="1" u="sng" dirty="0">
                <a:ln/>
                <a:solidFill>
                  <a:schemeClr val="accent3"/>
                </a:solidFill>
              </a:rPr>
              <a:t>Lock it Up</a:t>
            </a:r>
          </a:p>
        </p:txBody>
      </p:sp>
      <p:pic>
        <p:nvPicPr>
          <p:cNvPr id="6" name="Picture 2" descr="http://www.mountainlion.org/featureimages/footsteps/302x340mountain-lion-lookingback-Wermin15.flick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80953">
            <a:off x="479909" y="4395137"/>
            <a:ext cx="1548516" cy="1743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75294" y="770802"/>
            <a:ext cx="167495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dirty="0">
                <a:ln/>
                <a:solidFill>
                  <a:schemeClr val="accent3"/>
                </a:solidFill>
              </a:rPr>
              <a:t>Cougar Peek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61249" t="20159" r="35358" b="73492"/>
          <a:stretch/>
        </p:blipFill>
        <p:spPr>
          <a:xfrm>
            <a:off x="245110" y="169617"/>
            <a:ext cx="1034143" cy="54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91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0853" y="539050"/>
            <a:ext cx="7210294" cy="1280890"/>
          </a:xfrm>
        </p:spPr>
        <p:txBody>
          <a:bodyPr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4800" b="1" u="sng" dirty="0">
                <a:ln/>
                <a:solidFill>
                  <a:schemeClr val="accent3"/>
                </a:solidFill>
              </a:rPr>
              <a:t>Mission Accomplished</a:t>
            </a:r>
          </a:p>
        </p:txBody>
      </p:sp>
      <p:pic>
        <p:nvPicPr>
          <p:cNvPr id="1026" name="Picture 2" descr="https://upload.wikimedia.org/wikipedia/commons/5/54/Flag-map_of_the_wor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90" y="1606528"/>
            <a:ext cx="10885716" cy="5442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www.mountainlion.org/featureimages/footsteps/302x340mountain-lion-lookingback-Wermin15.flick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5000" y="955468"/>
            <a:ext cx="1761170" cy="198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-75294" y="770802"/>
            <a:ext cx="167495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dirty="0">
                <a:ln/>
                <a:solidFill>
                  <a:schemeClr val="accent3"/>
                </a:solidFill>
              </a:rPr>
              <a:t>Cougar Peek</a:t>
            </a:r>
          </a:p>
        </p:txBody>
      </p:sp>
      <p:sp>
        <p:nvSpPr>
          <p:cNvPr id="3" name="Oval Callout 2"/>
          <p:cNvSpPr/>
          <p:nvPr/>
        </p:nvSpPr>
        <p:spPr>
          <a:xfrm>
            <a:off x="10318897" y="19448"/>
            <a:ext cx="1233376" cy="893111"/>
          </a:xfrm>
          <a:prstGeom prst="wedgeEllipseCallou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276365" y="228151"/>
            <a:ext cx="13092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Who are you? </a:t>
            </a:r>
          </a:p>
          <a:p>
            <a:pPr algn="ctr"/>
            <a:r>
              <a:rPr lang="en-US" sz="1050" dirty="0"/>
              <a:t>I don’t know you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61249" t="20159" r="35358" b="73492"/>
          <a:stretch/>
        </p:blipFill>
        <p:spPr>
          <a:xfrm>
            <a:off x="245110" y="169617"/>
            <a:ext cx="1034143" cy="544285"/>
          </a:xfrm>
          <a:prstGeom prst="rect">
            <a:avLst/>
          </a:prstGeom>
        </p:spPr>
      </p:pic>
      <p:sp>
        <p:nvSpPr>
          <p:cNvPr id="7" name="Curved Right Arrow 6"/>
          <p:cNvSpPr/>
          <p:nvPr/>
        </p:nvSpPr>
        <p:spPr>
          <a:xfrm rot="5741984">
            <a:off x="4400785" y="1658494"/>
            <a:ext cx="531628" cy="2536514"/>
          </a:xfrm>
          <a:prstGeom prst="curv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Right Arrow 9"/>
          <p:cNvSpPr/>
          <p:nvPr/>
        </p:nvSpPr>
        <p:spPr>
          <a:xfrm rot="4757095">
            <a:off x="5132881" y="349457"/>
            <a:ext cx="531628" cy="4102799"/>
          </a:xfrm>
          <a:prstGeom prst="curv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urved Right Arrow 10"/>
          <p:cNvSpPr/>
          <p:nvPr/>
        </p:nvSpPr>
        <p:spPr>
          <a:xfrm rot="6849268">
            <a:off x="4583707" y="1919096"/>
            <a:ext cx="531628" cy="2689379"/>
          </a:xfrm>
          <a:prstGeom prst="curv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urved Right Arrow 11"/>
          <p:cNvSpPr/>
          <p:nvPr/>
        </p:nvSpPr>
        <p:spPr>
          <a:xfrm rot="9348042">
            <a:off x="3754444" y="2694387"/>
            <a:ext cx="608662" cy="1966157"/>
          </a:xfrm>
          <a:prstGeom prst="curv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Curved Right Arrow 13"/>
          <p:cNvSpPr/>
          <p:nvPr/>
        </p:nvSpPr>
        <p:spPr>
          <a:xfrm rot="5400000">
            <a:off x="6341656" y="-421247"/>
            <a:ext cx="531628" cy="6187353"/>
          </a:xfrm>
          <a:prstGeom prst="curvedRightArrow">
            <a:avLst>
              <a:gd name="adj1" fmla="val 25001"/>
              <a:gd name="adj2" fmla="val 96368"/>
              <a:gd name="adj3" fmla="val 25000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urved Right Arrow 14"/>
          <p:cNvSpPr/>
          <p:nvPr/>
        </p:nvSpPr>
        <p:spPr>
          <a:xfrm rot="5400000">
            <a:off x="5244649" y="772301"/>
            <a:ext cx="531628" cy="4061917"/>
          </a:xfrm>
          <a:prstGeom prst="curv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urved Down Arrow 12"/>
          <p:cNvSpPr/>
          <p:nvPr/>
        </p:nvSpPr>
        <p:spPr>
          <a:xfrm rot="1422130">
            <a:off x="2027569" y="2127219"/>
            <a:ext cx="1850232" cy="642587"/>
          </a:xfrm>
          <a:prstGeom prst="curvedDownArrow">
            <a:avLst>
              <a:gd name="adj1" fmla="val 25000"/>
              <a:gd name="adj2" fmla="val 22885"/>
              <a:gd name="adj3" fmla="val 5333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Curved Right Arrow 15"/>
          <p:cNvSpPr/>
          <p:nvPr/>
        </p:nvSpPr>
        <p:spPr>
          <a:xfrm rot="2478623">
            <a:off x="3660364" y="1622066"/>
            <a:ext cx="501566" cy="1480457"/>
          </a:xfrm>
          <a:prstGeom prst="curved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urved Right Arrow 17"/>
          <p:cNvSpPr/>
          <p:nvPr/>
        </p:nvSpPr>
        <p:spPr>
          <a:xfrm rot="6112851">
            <a:off x="4980385" y="1406253"/>
            <a:ext cx="531628" cy="3454420"/>
          </a:xfrm>
          <a:prstGeom prst="curv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urved Left Arrow 16"/>
          <p:cNvSpPr/>
          <p:nvPr/>
        </p:nvSpPr>
        <p:spPr>
          <a:xfrm rot="13508063">
            <a:off x="2871939" y="2559086"/>
            <a:ext cx="437940" cy="1143056"/>
          </a:xfrm>
          <a:prstGeom prst="curvedLef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Curved Left Arrow 20"/>
          <p:cNvSpPr/>
          <p:nvPr/>
        </p:nvSpPr>
        <p:spPr>
          <a:xfrm rot="10192690">
            <a:off x="3192157" y="2815554"/>
            <a:ext cx="631344" cy="2610803"/>
          </a:xfrm>
          <a:prstGeom prst="curvedLef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Multiply 25"/>
          <p:cNvSpPr/>
          <p:nvPr/>
        </p:nvSpPr>
        <p:spPr>
          <a:xfrm>
            <a:off x="5459011" y="1754408"/>
            <a:ext cx="681527" cy="628745"/>
          </a:xfrm>
          <a:prstGeom prst="mathMultiply">
            <a:avLst>
              <a:gd name="adj1" fmla="val 708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ultiply 26"/>
          <p:cNvSpPr/>
          <p:nvPr/>
        </p:nvSpPr>
        <p:spPr>
          <a:xfrm>
            <a:off x="4971083" y="2450291"/>
            <a:ext cx="681527" cy="628745"/>
          </a:xfrm>
          <a:prstGeom prst="mathMultiply">
            <a:avLst>
              <a:gd name="adj1" fmla="val 708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ultiply 27"/>
          <p:cNvSpPr/>
          <p:nvPr/>
        </p:nvSpPr>
        <p:spPr>
          <a:xfrm>
            <a:off x="4378053" y="2462183"/>
            <a:ext cx="681527" cy="628745"/>
          </a:xfrm>
          <a:prstGeom prst="mathMultiply">
            <a:avLst>
              <a:gd name="adj1" fmla="val 708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Multiply 28"/>
          <p:cNvSpPr/>
          <p:nvPr/>
        </p:nvSpPr>
        <p:spPr>
          <a:xfrm>
            <a:off x="4883782" y="2124435"/>
            <a:ext cx="681527" cy="628745"/>
          </a:xfrm>
          <a:prstGeom prst="mathMultiply">
            <a:avLst>
              <a:gd name="adj1" fmla="val 708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Multiply 29"/>
          <p:cNvSpPr/>
          <p:nvPr/>
        </p:nvSpPr>
        <p:spPr>
          <a:xfrm>
            <a:off x="3905412" y="3091717"/>
            <a:ext cx="681527" cy="628745"/>
          </a:xfrm>
          <a:prstGeom prst="mathMultiply">
            <a:avLst>
              <a:gd name="adj1" fmla="val 708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ultiply 30"/>
          <p:cNvSpPr/>
          <p:nvPr/>
        </p:nvSpPr>
        <p:spPr>
          <a:xfrm>
            <a:off x="2849383" y="3834500"/>
            <a:ext cx="681527" cy="628745"/>
          </a:xfrm>
          <a:prstGeom prst="mathMultiply">
            <a:avLst>
              <a:gd name="adj1" fmla="val 708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y 31"/>
          <p:cNvSpPr/>
          <p:nvPr/>
        </p:nvSpPr>
        <p:spPr>
          <a:xfrm>
            <a:off x="4699029" y="2777569"/>
            <a:ext cx="681527" cy="628745"/>
          </a:xfrm>
          <a:prstGeom prst="mathMultiply">
            <a:avLst>
              <a:gd name="adj1" fmla="val 708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0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5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000"/>
                            </p:stCondLst>
                            <p:childTnLst>
                              <p:par>
                                <p:cTn id="5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500"/>
                            </p:stCondLst>
                            <p:childTnLst>
                              <p:par>
                                <p:cTn id="5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000"/>
                            </p:stCondLst>
                            <p:childTnLst>
                              <p:par>
                                <p:cTn id="6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7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3" grpId="0" animBg="1"/>
      <p:bldP spid="16" grpId="0" animBg="1"/>
      <p:bldP spid="18" grpId="0" animBg="1"/>
      <p:bldP spid="17" grpId="0" animBg="1"/>
      <p:bldP spid="21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5857" t="32476" r="25107" b="17238"/>
          <a:stretch/>
        </p:blipFill>
        <p:spPr>
          <a:xfrm>
            <a:off x="3153101" y="784783"/>
            <a:ext cx="6886312" cy="511628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433436" y="721048"/>
            <a:ext cx="8911687" cy="1280890"/>
          </a:xfrm>
        </p:spPr>
        <p:txBody>
          <a:bodyPr>
            <a:prstTxWarp prst="textArchUp">
              <a:avLst/>
            </a:prstTxWarp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800" b="1" u="sng" dirty="0">
                <a:ln/>
                <a:solidFill>
                  <a:schemeClr val="accent3"/>
                </a:solidFill>
              </a:rPr>
              <a:t>Built for customers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2140414" y="5069238"/>
            <a:ext cx="8911687" cy="831831"/>
          </a:xfrm>
          <a:prstGeom prst="rect">
            <a:avLst/>
          </a:prstGeom>
        </p:spPr>
        <p:txBody>
          <a:bodyPr vert="horz" lIns="91440" tIns="45720" rIns="91440" bIns="45720" rtlCol="0" anchor="t">
            <a:prstTxWarp prst="textArchDown">
              <a:avLst/>
            </a:prstTxWarp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800" b="1" u="sng" dirty="0">
                <a:ln/>
                <a:solidFill>
                  <a:schemeClr val="accent3"/>
                </a:solidFill>
              </a:rPr>
              <a:t>By customers</a:t>
            </a:r>
          </a:p>
        </p:txBody>
      </p:sp>
      <p:pic>
        <p:nvPicPr>
          <p:cNvPr id="3074" name="Picture 2" descr="http://www.mountainlion.org/featureimages/footsteps/302x340mountain-lion-lookingback-Wermin15.flick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0162" y="4631402"/>
            <a:ext cx="1977742" cy="2226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www.mountainlion.org/featureimages/footsteps/302x340mountain-lion-lookingback-Wermin15.flick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44565" y="4631402"/>
            <a:ext cx="1977742" cy="2226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-75294" y="770802"/>
            <a:ext cx="167495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dirty="0">
                <a:ln/>
                <a:solidFill>
                  <a:schemeClr val="accent3"/>
                </a:solidFill>
              </a:rPr>
              <a:t>Cougar Peek</a:t>
            </a:r>
          </a:p>
        </p:txBody>
      </p:sp>
      <p:sp>
        <p:nvSpPr>
          <p:cNvPr id="10" name="Oval Callout 9"/>
          <p:cNvSpPr/>
          <p:nvPr/>
        </p:nvSpPr>
        <p:spPr>
          <a:xfrm>
            <a:off x="10264054" y="3625703"/>
            <a:ext cx="1533850" cy="1005700"/>
          </a:xfrm>
          <a:prstGeom prst="wedgeEllipseCallou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336219" y="3835403"/>
            <a:ext cx="143176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We peek on transactions so you don’t have to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61249" t="20159" r="35358" b="73492"/>
          <a:stretch/>
        </p:blipFill>
        <p:spPr>
          <a:xfrm>
            <a:off x="245110" y="169617"/>
            <a:ext cx="1034143" cy="54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91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0038" y="2788555"/>
            <a:ext cx="6722790" cy="1280890"/>
          </a:xfrm>
        </p:spPr>
        <p:txBody>
          <a:bodyPr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marL="1143000" indent="-1143000">
              <a:buFont typeface="Wingdings" panose="05000000000000000000" pitchFamily="2" charset="2"/>
              <a:buChar char="Ø"/>
            </a:pPr>
            <a:r>
              <a:rPr lang="en-US" sz="8000" b="1" dirty="0">
                <a:ln/>
                <a:solidFill>
                  <a:schemeClr val="accent3"/>
                </a:solidFill>
              </a:rPr>
              <a:t>Live Demo</a:t>
            </a:r>
          </a:p>
        </p:txBody>
      </p:sp>
      <p:sp>
        <p:nvSpPr>
          <p:cNvPr id="4" name="Rectangle 3"/>
          <p:cNvSpPr/>
          <p:nvPr/>
        </p:nvSpPr>
        <p:spPr>
          <a:xfrm>
            <a:off x="-75294" y="770802"/>
            <a:ext cx="167495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dirty="0">
                <a:ln/>
                <a:solidFill>
                  <a:schemeClr val="accent3"/>
                </a:solidFill>
              </a:rPr>
              <a:t>Cougar Peek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1249" t="20159" r="35358" b="73492"/>
          <a:stretch/>
        </p:blipFill>
        <p:spPr>
          <a:xfrm>
            <a:off x="245110" y="169617"/>
            <a:ext cx="1034143" cy="54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074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552</TotalTime>
  <Words>50</Words>
  <Application>Microsoft Macintosh PowerPoint</Application>
  <PresentationFormat>Custom</PresentationFormat>
  <Paragraphs>19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Wisp</vt:lpstr>
      <vt:lpstr>PowerPoint Presentation</vt:lpstr>
      <vt:lpstr>PowerPoint Presentation</vt:lpstr>
      <vt:lpstr>What we do</vt:lpstr>
      <vt:lpstr>Lock it Up</vt:lpstr>
      <vt:lpstr>Mission Accomplished</vt:lpstr>
      <vt:lpstr>Built for customers</vt:lpstr>
      <vt:lpstr>Live Demo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Hockenberry</dc:creator>
  <cp:lastModifiedBy>Justin Hockenberry</cp:lastModifiedBy>
  <cp:revision>25</cp:revision>
  <dcterms:created xsi:type="dcterms:W3CDTF">2016-04-30T03:54:24Z</dcterms:created>
  <dcterms:modified xsi:type="dcterms:W3CDTF">2016-05-02T23:36:42Z</dcterms:modified>
</cp:coreProperties>
</file>

<file path=docProps/thumbnail.jpeg>
</file>